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80" r:id="rId2"/>
    <p:sldId id="282" r:id="rId3"/>
    <p:sldId id="281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6" r:id="rId16"/>
    <p:sldId id="294" r:id="rId17"/>
    <p:sldId id="295" r:id="rId18"/>
    <p:sldId id="297" r:id="rId19"/>
    <p:sldId id="298" r:id="rId20"/>
    <p:sldId id="299" r:id="rId21"/>
    <p:sldId id="300" r:id="rId22"/>
    <p:sldId id="301" r:id="rId23"/>
    <p:sldId id="307" r:id="rId24"/>
    <p:sldId id="303" r:id="rId25"/>
    <p:sldId id="304" r:id="rId26"/>
    <p:sldId id="30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7" autoAdjust="0"/>
    <p:restoredTop sz="93333" autoAdjust="0"/>
  </p:normalViewPr>
  <p:slideViewPr>
    <p:cSldViewPr snapToGrid="0">
      <p:cViewPr varScale="1">
        <p:scale>
          <a:sx n="77" d="100"/>
          <a:sy n="77" d="100"/>
        </p:scale>
        <p:origin x="9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A4C29-C830-4B9E-A1E4-B5E2AE1D7869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1AE8A-4ED6-411D-A727-C223135B0E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D079F-9CBD-C115-C95A-CE045AC3B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27FA5A-808D-3285-3559-A2C069398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FA879B-384B-3131-E9B8-B9EC16A6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541B54-39E3-3597-5D33-8DA55B32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E75357-9DCD-2988-4A8B-C1517BD2C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4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0C413-90F9-08D9-7079-1725DD4E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7DD7F1-D718-AA4D-7703-74F7BC493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928168-DE55-C99A-D03A-873013282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AED0AD-5C26-F370-6C44-CF9252DE9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D7CDC8-3010-F63C-F3F9-9E2180DC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38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C7ADE9-9A1C-57ED-2171-4A620A011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ECEB99-D9E2-B668-665D-3399F9981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9C35F1-1305-5F9E-20E6-985E1073C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078728-9DA0-A44D-4D16-53A746CCA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4C23C8-F2D6-0FE1-C1AF-BC0D88741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37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84D53-A44C-B375-A7E7-6BC577FE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F54207-06E7-2356-7508-1C4DD3D1F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E16A0B-459A-05DA-9845-4D95A7F7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740623-4979-9356-1FD4-5F23EE34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1BADA6-FAEF-BA1C-AEC6-491B94B9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0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293F2-160D-114D-6DEC-CC62B98A5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95ACE1-F94E-8C16-9FE2-4F0A980DA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3CAF41-161A-79A0-71A2-6D3D8AF62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735D4B-5978-0BEB-1C71-51F45E3F2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1CBF6D-0964-B4F9-B7D4-9AED06DE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18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AA4F1-F99B-EB3E-D667-0A5DE1141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461C12-98D0-47C5-EDC8-6A175A978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5873C7-0EE5-043C-6723-14B12753D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A77D125-D16F-4458-511F-F900A8F6E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9586B0-C9E1-99D6-FA5D-BEB43B8B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F422D9-24D7-26DC-32D7-72D06E41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6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89A08-3ECB-440D-D972-CAB88804A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C8961B-373B-9004-16D3-2D3638B41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A8C2DFF-41B9-6A09-A9D1-969D2D662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5930DD3-7450-68B4-2091-FF0C80ACC3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C4C41B-3AFD-61FE-CE88-2EEE9C2D1F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EE6B1B9-D7CF-28E1-BB5C-D931101D0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A9B6781-B790-9063-1631-98D3EFF7B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E8DA8CC-A158-CBD8-E587-5EB9E16D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3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E0E9E-E5B9-EE05-33DC-F3F2EEE4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262C0C-9305-9979-95B9-53E968AC3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3B3ED9-E333-114E-B3F7-9799C9B77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52353C-F5D5-DFB3-A161-1BE652D5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35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4469B00-59EC-E508-A5C9-24DF99A36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F13B736-FBB2-F39A-BB0C-6D9CBF8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B481D4-21FC-0A58-722A-E03FB0A0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10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D757C-0683-6442-1B4C-F94BE6CCC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D189E9-98E5-545A-A1E3-9CCA6D384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05BE47-EE77-99A6-1FCE-CDC7728EB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6F3804-5F8D-7D1F-E7EA-A39A4EBF1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4A04E8-02DD-9B0B-9ACB-907001610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50643EF-3547-464E-849E-FF2FB1B9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3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614C-A496-0A0B-DACF-8C388C81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6F6AE24-3BE6-3CDA-3BF7-C819997586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4CCCA1-C602-F489-C9C6-7030D9860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461DC7-0F2C-D9B4-3B8C-C0919D7E1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3FBD40-E331-73E3-5008-4A661DB0A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0745B5-57DF-7FA5-7B0C-9345A2B8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4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1F66B92-23BA-0A0E-C192-5343A4AE3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ACE550-1BDA-E16D-DCDE-CD3C06882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C0CA0B-162F-1AEA-B3D4-E9C871F8D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4F2E3-3545-4AD3-A31E-9231ACC12138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D73E68-64D3-668D-CE2E-DA423988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11B848-2D14-703A-A7E8-EBF642BC3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59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D6744F70-7ED9-16C0-D06A-5AD056F52547}"/>
              </a:ext>
            </a:extLst>
          </p:cNvPr>
          <p:cNvGrpSpPr/>
          <p:nvPr/>
        </p:nvGrpSpPr>
        <p:grpSpPr>
          <a:xfrm>
            <a:off x="2072291" y="1612968"/>
            <a:ext cx="8047417" cy="2825769"/>
            <a:chOff x="2072291" y="1612968"/>
            <a:chExt cx="8047417" cy="2825769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D363152E-1682-4E52-765A-5244FF7DB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2291" y="2419262"/>
              <a:ext cx="8047417" cy="2019475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EF30567C-BFED-8031-5528-271FFCB93553}"/>
                </a:ext>
              </a:extLst>
            </p:cNvPr>
            <p:cNvSpPr/>
            <p:nvPr/>
          </p:nvSpPr>
          <p:spPr>
            <a:xfrm>
              <a:off x="3123981" y="2901564"/>
              <a:ext cx="249140" cy="24847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81E3BEE4-652E-F5E3-B6E9-DB0F73C33370}"/>
                </a:ext>
              </a:extLst>
            </p:cNvPr>
            <p:cNvSpPr/>
            <p:nvPr/>
          </p:nvSpPr>
          <p:spPr>
            <a:xfrm>
              <a:off x="3378201" y="2901564"/>
              <a:ext cx="249140" cy="24847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11ED1B9-F319-72F1-45EA-B8AB510FABCC}"/>
                </a:ext>
              </a:extLst>
            </p:cNvPr>
            <p:cNvSpPr txBox="1"/>
            <p:nvPr/>
          </p:nvSpPr>
          <p:spPr>
            <a:xfrm>
              <a:off x="2072291" y="1612968"/>
              <a:ext cx="1666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Flujo </a:t>
              </a:r>
              <a:r>
                <a:rPr lang="es-VE" sz="1400" dirty="0" err="1">
                  <a:solidFill>
                    <a:schemeClr val="bg2">
                      <a:lumMod val="10000"/>
                    </a:schemeClr>
                  </a:solidFill>
                </a:rPr>
                <a:t>cuasi-no</a:t>
              </a:r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 permanente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F836C010-7355-F59A-0B4A-A4DE8DB2FAD8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2905790" y="2136188"/>
              <a:ext cx="370702" cy="826265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3AE1B26D-102F-9F4C-86DA-9F6F8AA0BC0E}"/>
                </a:ext>
              </a:extLst>
            </p:cNvPr>
            <p:cNvCxnSpPr>
              <a:cxnSpLocks/>
              <a:stCxn id="14" idx="2"/>
            </p:cNvCxnSpPr>
            <p:nvPr/>
          </p:nvCxnSpPr>
          <p:spPr>
            <a:xfrm flipH="1">
              <a:off x="3528062" y="2136188"/>
              <a:ext cx="553988" cy="826265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87860FF2-06FD-5B0F-35B6-CA73D6FE8012}"/>
                </a:ext>
              </a:extLst>
            </p:cNvPr>
            <p:cNvSpPr txBox="1"/>
            <p:nvPr/>
          </p:nvSpPr>
          <p:spPr>
            <a:xfrm>
              <a:off x="3248551" y="1612968"/>
              <a:ext cx="1666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Flujo no permanente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13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upo 43">
            <a:extLst>
              <a:ext uri="{FF2B5EF4-FFF2-40B4-BE49-F238E27FC236}">
                <a16:creationId xmlns:a16="http://schemas.microsoft.com/office/drawing/2014/main" id="{1FCB071B-5238-D53A-9ECF-F252943F80D0}"/>
              </a:ext>
            </a:extLst>
          </p:cNvPr>
          <p:cNvGrpSpPr/>
          <p:nvPr/>
        </p:nvGrpSpPr>
        <p:grpSpPr>
          <a:xfrm>
            <a:off x="2535615" y="655983"/>
            <a:ext cx="7466801" cy="5071397"/>
            <a:chOff x="2871517" y="709127"/>
            <a:chExt cx="7466801" cy="5071397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6F233B7A-B3AE-3415-2FA4-BA5EC47C2A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85591" y="4907902"/>
              <a:ext cx="6652727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7313B8E0-C61E-4AEA-3102-A0D8DF791EA4}"/>
                </a:ext>
              </a:extLst>
            </p:cNvPr>
            <p:cNvSpPr txBox="1"/>
            <p:nvPr/>
          </p:nvSpPr>
          <p:spPr>
            <a:xfrm>
              <a:off x="6142723" y="4911995"/>
              <a:ext cx="1666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i="1" dirty="0">
                  <a:solidFill>
                    <a:schemeClr val="bg2">
                      <a:lumMod val="10000"/>
                    </a:schemeClr>
                  </a:solidFill>
                </a:rPr>
                <a:t>Tiempo</a:t>
              </a:r>
              <a:endParaRPr lang="es-VE" sz="1200" i="1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CF67ED3-8973-4423-74F4-768F0F559B54}"/>
                </a:ext>
              </a:extLst>
            </p:cNvPr>
            <p:cNvSpPr txBox="1"/>
            <p:nvPr/>
          </p:nvSpPr>
          <p:spPr>
            <a:xfrm>
              <a:off x="2871517" y="2808514"/>
              <a:ext cx="855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i="1" dirty="0">
                  <a:solidFill>
                    <a:schemeClr val="bg2">
                      <a:lumMod val="10000"/>
                    </a:schemeClr>
                  </a:solidFill>
                </a:rPr>
                <a:t>Caudal</a:t>
              </a:r>
              <a:endParaRPr lang="es-VE" sz="1200" i="1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728E1CD5-4C2B-376E-C498-346E05D2FF46}"/>
                </a:ext>
              </a:extLst>
            </p:cNvPr>
            <p:cNvSpPr txBox="1"/>
            <p:nvPr/>
          </p:nvSpPr>
          <p:spPr>
            <a:xfrm>
              <a:off x="4288203" y="3158479"/>
              <a:ext cx="1666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Q=1.5 m</a:t>
              </a:r>
              <a:r>
                <a:rPr lang="es-VE" sz="1400" baseline="30000" dirty="0">
                  <a:solidFill>
                    <a:schemeClr val="bg2">
                      <a:lumMod val="10000"/>
                    </a:schemeClr>
                  </a:solidFill>
                </a:rPr>
                <a:t>3</a:t>
              </a:r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/s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91FC22CC-18ED-9175-F17F-F865040A7FBB}"/>
                </a:ext>
              </a:extLst>
            </p:cNvPr>
            <p:cNvSpPr txBox="1"/>
            <p:nvPr/>
          </p:nvSpPr>
          <p:spPr>
            <a:xfrm>
              <a:off x="7021285" y="1784515"/>
              <a:ext cx="1666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Q=3.0 m</a:t>
              </a:r>
              <a:r>
                <a:rPr lang="es-VE" sz="1400" baseline="30000" dirty="0">
                  <a:solidFill>
                    <a:schemeClr val="bg2">
                      <a:lumMod val="10000"/>
                    </a:schemeClr>
                  </a:solidFill>
                </a:rPr>
                <a:t>3</a:t>
              </a:r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/s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6" name="Abrir llave 15">
              <a:extLst>
                <a:ext uri="{FF2B5EF4-FFF2-40B4-BE49-F238E27FC236}">
                  <a16:creationId xmlns:a16="http://schemas.microsoft.com/office/drawing/2014/main" id="{07184827-F3E5-B37F-57CA-4F27067DDF75}"/>
                </a:ext>
              </a:extLst>
            </p:cNvPr>
            <p:cNvSpPr/>
            <p:nvPr/>
          </p:nvSpPr>
          <p:spPr>
            <a:xfrm rot="5400000">
              <a:off x="7658907" y="359266"/>
              <a:ext cx="301629" cy="2743200"/>
            </a:xfrm>
            <a:prstGeom prst="leftBrace">
              <a:avLst>
                <a:gd name="adj1" fmla="val 8332"/>
                <a:gd name="adj2" fmla="val 50981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1AE8FEB3-E230-BC89-9E3F-BE92C8D91FC0}"/>
                </a:ext>
              </a:extLst>
            </p:cNvPr>
            <p:cNvSpPr txBox="1"/>
            <p:nvPr/>
          </p:nvSpPr>
          <p:spPr>
            <a:xfrm>
              <a:off x="6976222" y="1275581"/>
              <a:ext cx="1666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Flow </a:t>
              </a:r>
              <a:r>
                <a:rPr lang="es-VE" sz="1400" dirty="0" err="1">
                  <a:solidFill>
                    <a:schemeClr val="bg2">
                      <a:lumMod val="10000"/>
                    </a:schemeClr>
                  </a:solidFill>
                </a:rPr>
                <a:t>Duration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0" name="Abrir llave 19">
              <a:extLst>
                <a:ext uri="{FF2B5EF4-FFF2-40B4-BE49-F238E27FC236}">
                  <a16:creationId xmlns:a16="http://schemas.microsoft.com/office/drawing/2014/main" id="{3EC0E0F4-E360-B696-8E38-67B839198A01}"/>
                </a:ext>
              </a:extLst>
            </p:cNvPr>
            <p:cNvSpPr/>
            <p:nvPr/>
          </p:nvSpPr>
          <p:spPr>
            <a:xfrm rot="5400000">
              <a:off x="4915704" y="356933"/>
              <a:ext cx="301629" cy="2743200"/>
            </a:xfrm>
            <a:prstGeom prst="leftBrace">
              <a:avLst>
                <a:gd name="adj1" fmla="val 8332"/>
                <a:gd name="adj2" fmla="val 50981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D3D1F192-DF2E-3C74-CED0-648879152994}"/>
                </a:ext>
              </a:extLst>
            </p:cNvPr>
            <p:cNvSpPr txBox="1"/>
            <p:nvPr/>
          </p:nvSpPr>
          <p:spPr>
            <a:xfrm>
              <a:off x="4223693" y="1260609"/>
              <a:ext cx="1666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Flow </a:t>
              </a:r>
              <a:r>
                <a:rPr lang="es-VE" sz="1400" dirty="0" err="1">
                  <a:solidFill>
                    <a:schemeClr val="bg2">
                      <a:lumMod val="10000"/>
                    </a:schemeClr>
                  </a:solidFill>
                </a:rPr>
                <a:t>Duration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CEA0F1A8-92DF-3AB0-C695-76F5FAC93D64}"/>
                </a:ext>
              </a:extLst>
            </p:cNvPr>
            <p:cNvGrpSpPr/>
            <p:nvPr/>
          </p:nvGrpSpPr>
          <p:grpSpPr>
            <a:xfrm>
              <a:off x="3694922" y="3526970"/>
              <a:ext cx="2743200" cy="1371600"/>
              <a:chOff x="3685591" y="3536301"/>
              <a:chExt cx="2743200" cy="1371600"/>
            </a:xfrm>
          </p:grpSpPr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37E1070B-1B51-EE05-8998-1E1C71B33EB1}"/>
                  </a:ext>
                </a:extLst>
              </p:cNvPr>
              <p:cNvSpPr/>
              <p:nvPr/>
            </p:nvSpPr>
            <p:spPr>
              <a:xfrm>
                <a:off x="3685591" y="3536301"/>
                <a:ext cx="2743200" cy="1371600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Conector recto 23">
                <a:extLst>
                  <a:ext uri="{FF2B5EF4-FFF2-40B4-BE49-F238E27FC236}">
                    <a16:creationId xmlns:a16="http://schemas.microsoft.com/office/drawing/2014/main" id="{3AB27BCB-4D5B-9E41-C57D-A28C7C86CBE4}"/>
                  </a:ext>
                </a:extLst>
              </p:cNvPr>
              <p:cNvCxnSpPr>
                <a:stCxn id="12" idx="0"/>
                <a:endCxn id="12" idx="2"/>
              </p:cNvCxnSpPr>
              <p:nvPr/>
            </p:nvCxnSpPr>
            <p:spPr>
              <a:xfrm>
                <a:off x="5057191" y="3536301"/>
                <a:ext cx="0" cy="137160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ector recto 24">
                <a:extLst>
                  <a:ext uri="{FF2B5EF4-FFF2-40B4-BE49-F238E27FC236}">
                    <a16:creationId xmlns:a16="http://schemas.microsoft.com/office/drawing/2014/main" id="{72A69114-DE03-5F65-D4B8-BEEB2FA236AA}"/>
                  </a:ext>
                </a:extLst>
              </p:cNvPr>
              <p:cNvCxnSpPr/>
              <p:nvPr/>
            </p:nvCxnSpPr>
            <p:spPr>
              <a:xfrm>
                <a:off x="5742987" y="3536301"/>
                <a:ext cx="0" cy="137160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cto 25">
                <a:extLst>
                  <a:ext uri="{FF2B5EF4-FFF2-40B4-BE49-F238E27FC236}">
                    <a16:creationId xmlns:a16="http://schemas.microsoft.com/office/drawing/2014/main" id="{CC2754B5-771F-0227-E1EE-4D030BC3629A}"/>
                  </a:ext>
                </a:extLst>
              </p:cNvPr>
              <p:cNvCxnSpPr/>
              <p:nvPr/>
            </p:nvCxnSpPr>
            <p:spPr>
              <a:xfrm>
                <a:off x="4371387" y="3536301"/>
                <a:ext cx="0" cy="137160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6F8221C8-DCA2-55C6-4DFB-1DB27903526D}"/>
                </a:ext>
              </a:extLst>
            </p:cNvPr>
            <p:cNvGrpSpPr/>
            <p:nvPr/>
          </p:nvGrpSpPr>
          <p:grpSpPr>
            <a:xfrm>
              <a:off x="6438122" y="2136708"/>
              <a:ext cx="2743200" cy="2758813"/>
              <a:chOff x="6428791" y="2164701"/>
              <a:chExt cx="2743200" cy="2758813"/>
            </a:xfrm>
          </p:grpSpPr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93F574B3-679B-8330-5088-3F9F0044EE20}"/>
                  </a:ext>
                </a:extLst>
              </p:cNvPr>
              <p:cNvSpPr/>
              <p:nvPr/>
            </p:nvSpPr>
            <p:spPr>
              <a:xfrm>
                <a:off x="6428791" y="2180314"/>
                <a:ext cx="2743200" cy="2743200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" name="Conector recto 26">
                <a:extLst>
                  <a:ext uri="{FF2B5EF4-FFF2-40B4-BE49-F238E27FC236}">
                    <a16:creationId xmlns:a16="http://schemas.microsoft.com/office/drawing/2014/main" id="{C18BF45D-6D46-EC78-4D6F-82E65B49BF6B}"/>
                  </a:ext>
                </a:extLst>
              </p:cNvPr>
              <p:cNvCxnSpPr>
                <a:cxnSpLocks/>
                <a:stCxn id="13" idx="0"/>
                <a:endCxn id="13" idx="2"/>
              </p:cNvCxnSpPr>
              <p:nvPr/>
            </p:nvCxnSpPr>
            <p:spPr>
              <a:xfrm>
                <a:off x="7800391" y="2180314"/>
                <a:ext cx="0" cy="274320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D299CAE2-9890-9EC3-3E44-34BC0D6216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86189" y="2180314"/>
                <a:ext cx="0" cy="274320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6F12BC56-F7B6-6438-D2B7-B88FDDDB0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03599" y="2164701"/>
                <a:ext cx="0" cy="274320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E3D98C1E-AE84-FACA-7846-9090DBF922A2}"/>
                </a:ext>
              </a:extLst>
            </p:cNvPr>
            <p:cNvCxnSpPr>
              <a:cxnSpLocks/>
            </p:cNvCxnSpPr>
            <p:nvPr/>
          </p:nvCxnSpPr>
          <p:spPr>
            <a:xfrm>
              <a:off x="3685591" y="709127"/>
              <a:ext cx="0" cy="4198775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Abrir llave 40">
              <a:extLst>
                <a:ext uri="{FF2B5EF4-FFF2-40B4-BE49-F238E27FC236}">
                  <a16:creationId xmlns:a16="http://schemas.microsoft.com/office/drawing/2014/main" id="{2359ACFE-CC88-F8C7-183D-8A65CEB46020}"/>
                </a:ext>
              </a:extLst>
            </p:cNvPr>
            <p:cNvSpPr/>
            <p:nvPr/>
          </p:nvSpPr>
          <p:spPr>
            <a:xfrm rot="16200000" flipV="1">
              <a:off x="4586460" y="4739702"/>
              <a:ext cx="274320" cy="685804"/>
            </a:xfrm>
            <a:prstGeom prst="leftBrace">
              <a:avLst>
                <a:gd name="adj1" fmla="val 8332"/>
                <a:gd name="adj2" fmla="val 50981"/>
              </a:avLst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75D92CDC-18C4-3BAB-3A6F-8F7924D9469E}"/>
                </a:ext>
              </a:extLst>
            </p:cNvPr>
            <p:cNvSpPr txBox="1"/>
            <p:nvPr/>
          </p:nvSpPr>
          <p:spPr>
            <a:xfrm>
              <a:off x="3890121" y="5257304"/>
              <a:ext cx="1666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 err="1">
                  <a:solidFill>
                    <a:schemeClr val="bg2">
                      <a:lumMod val="10000"/>
                    </a:schemeClr>
                  </a:solidFill>
                </a:rPr>
                <a:t>Computational</a:t>
              </a:r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VE" sz="1400" dirty="0" err="1">
                  <a:solidFill>
                    <a:schemeClr val="bg2">
                      <a:lumMod val="10000"/>
                    </a:schemeClr>
                  </a:solidFill>
                </a:rPr>
                <a:t>Increment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3224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9C86C3D3-CB88-952C-5636-4514E94F29E9}"/>
              </a:ext>
            </a:extLst>
          </p:cNvPr>
          <p:cNvGrpSpPr/>
          <p:nvPr/>
        </p:nvGrpSpPr>
        <p:grpSpPr>
          <a:xfrm>
            <a:off x="1609143" y="80532"/>
            <a:ext cx="8973714" cy="6518031"/>
            <a:chOff x="1444486" y="240578"/>
            <a:chExt cx="8973714" cy="6518031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E203200-CC14-B051-FA89-8EF5F1857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4486" y="240578"/>
              <a:ext cx="4290432" cy="6447079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B45BC79C-CB1B-6AA3-5737-7B83989DC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2527" y="342013"/>
              <a:ext cx="4305673" cy="6416596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8C128C5-A757-3159-E101-C77CD0B2B410}"/>
                </a:ext>
              </a:extLst>
            </p:cNvPr>
            <p:cNvSpPr/>
            <p:nvPr/>
          </p:nvSpPr>
          <p:spPr>
            <a:xfrm>
              <a:off x="1444486" y="6142383"/>
              <a:ext cx="2580862" cy="27829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72277870-5026-AED4-2D73-C48207952337}"/>
                </a:ext>
              </a:extLst>
            </p:cNvPr>
            <p:cNvSpPr/>
            <p:nvPr/>
          </p:nvSpPr>
          <p:spPr>
            <a:xfrm>
              <a:off x="6112526" y="4946987"/>
              <a:ext cx="2713421" cy="174066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81BB1162-D5EF-DE1A-2612-C885BB5169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25348" y="5178287"/>
              <a:ext cx="2315817" cy="1103244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3719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6A9DC009-975B-D1E1-70F8-E85264A1E775}"/>
              </a:ext>
            </a:extLst>
          </p:cNvPr>
          <p:cNvGrpSpPr/>
          <p:nvPr/>
        </p:nvGrpSpPr>
        <p:grpSpPr>
          <a:xfrm>
            <a:off x="3939353" y="205460"/>
            <a:ext cx="4313294" cy="6447079"/>
            <a:chOff x="3939353" y="205460"/>
            <a:chExt cx="4313294" cy="644707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F2726E51-7BFF-9009-5931-12D491C41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9353" y="205460"/>
              <a:ext cx="4313294" cy="6447079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8C128C5-A757-3159-E101-C77CD0B2B410}"/>
                </a:ext>
              </a:extLst>
            </p:cNvPr>
            <p:cNvSpPr/>
            <p:nvPr/>
          </p:nvSpPr>
          <p:spPr>
            <a:xfrm>
              <a:off x="4039340" y="5068959"/>
              <a:ext cx="2530425" cy="87464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0411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1B3ECB1-75E9-C984-F182-234E4C59BF91}"/>
              </a:ext>
            </a:extLst>
          </p:cNvPr>
          <p:cNvGrpSpPr/>
          <p:nvPr/>
        </p:nvGrpSpPr>
        <p:grpSpPr>
          <a:xfrm>
            <a:off x="3939353" y="205460"/>
            <a:ext cx="4313294" cy="6447079"/>
            <a:chOff x="3939353" y="205460"/>
            <a:chExt cx="4313294" cy="6447079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CC1380EE-DAF9-AD89-D20B-8DD1E52B1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9353" y="205460"/>
              <a:ext cx="4313294" cy="6447079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8C128C5-A757-3159-E101-C77CD0B2B410}"/>
                </a:ext>
              </a:extLst>
            </p:cNvPr>
            <p:cNvSpPr/>
            <p:nvPr/>
          </p:nvSpPr>
          <p:spPr>
            <a:xfrm>
              <a:off x="6703029" y="6380922"/>
              <a:ext cx="721502" cy="18884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5349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274C4D9C-B344-9863-016C-530865E6CFAD}"/>
              </a:ext>
            </a:extLst>
          </p:cNvPr>
          <p:cNvGrpSpPr/>
          <p:nvPr/>
        </p:nvGrpSpPr>
        <p:grpSpPr>
          <a:xfrm>
            <a:off x="463785" y="220702"/>
            <a:ext cx="11549311" cy="6416596"/>
            <a:chOff x="463785" y="220702"/>
            <a:chExt cx="11549311" cy="641659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8CAC8F74-CCF2-DF1C-5ABB-123719433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785" y="220702"/>
              <a:ext cx="4290432" cy="6416596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8C128C5-A757-3159-E101-C77CD0B2B410}"/>
                </a:ext>
              </a:extLst>
            </p:cNvPr>
            <p:cNvSpPr/>
            <p:nvPr/>
          </p:nvSpPr>
          <p:spPr>
            <a:xfrm>
              <a:off x="576469" y="6430617"/>
              <a:ext cx="725557" cy="20668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5D2A2CA-CBD3-5E63-EDEA-BAD81C1B9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0158" y="1001032"/>
              <a:ext cx="7132938" cy="3901778"/>
            </a:xfrm>
            <a:prstGeom prst="rect">
              <a:avLst/>
            </a:prstGeom>
          </p:spPr>
        </p:pic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43E1EF44-8D0E-4E89-5E4F-2C933C643467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1302026" y="2951921"/>
              <a:ext cx="3578132" cy="3582037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3222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90DCD6C0-6726-B6B4-6F0D-6E56438323AF}"/>
              </a:ext>
            </a:extLst>
          </p:cNvPr>
          <p:cNvGrpSpPr/>
          <p:nvPr/>
        </p:nvGrpSpPr>
        <p:grpSpPr>
          <a:xfrm>
            <a:off x="956084" y="1123750"/>
            <a:ext cx="9803283" cy="4610500"/>
            <a:chOff x="984659" y="1123750"/>
            <a:chExt cx="9803283" cy="4610500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A03084E8-0BA9-507B-5460-FB60F2932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31719" y="1123750"/>
              <a:ext cx="4656223" cy="4610500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4BA0BD26-AB1F-2AD5-6935-4E32CA6CBDC6}"/>
                </a:ext>
              </a:extLst>
            </p:cNvPr>
            <p:cNvSpPr/>
            <p:nvPr/>
          </p:nvSpPr>
          <p:spPr>
            <a:xfrm>
              <a:off x="6200354" y="2121894"/>
              <a:ext cx="4587588" cy="23268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7F3D5F5-6DF9-6185-833F-B7D97E0D16CD}"/>
                </a:ext>
              </a:extLst>
            </p:cNvPr>
            <p:cNvSpPr txBox="1"/>
            <p:nvPr/>
          </p:nvSpPr>
          <p:spPr>
            <a:xfrm>
              <a:off x="4320208" y="1263851"/>
              <a:ext cx="1666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Aguas abajo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84851C01-1FEB-C71E-9C3E-82E4D7211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659" y="2061100"/>
              <a:ext cx="5147060" cy="2735800"/>
            </a:xfrm>
            <a:prstGeom prst="rect">
              <a:avLst/>
            </a:prstGeom>
          </p:spPr>
        </p:pic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EFCC38EF-AD6E-A3E5-03AB-827F2170F2C2}"/>
                </a:ext>
              </a:extLst>
            </p:cNvPr>
            <p:cNvCxnSpPr>
              <a:cxnSpLocks/>
            </p:cNvCxnSpPr>
            <p:nvPr/>
          </p:nvCxnSpPr>
          <p:spPr>
            <a:xfrm>
              <a:off x="1320863" y="3187597"/>
              <a:ext cx="105430" cy="290398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A952913B-B188-C8B5-29D6-244BE7F4F5EF}"/>
                </a:ext>
              </a:extLst>
            </p:cNvPr>
            <p:cNvCxnSpPr>
              <a:cxnSpLocks/>
            </p:cNvCxnSpPr>
            <p:nvPr/>
          </p:nvCxnSpPr>
          <p:spPr>
            <a:xfrm>
              <a:off x="5153707" y="1571628"/>
              <a:ext cx="3053033" cy="2002152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AD6B6E8F-66C0-2698-6E5C-AD98E69F9CF7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1389498" y="1571628"/>
              <a:ext cx="3764209" cy="1697352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8177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8643B106-B3CF-7F09-633F-CC5B0A163E41}"/>
              </a:ext>
            </a:extLst>
          </p:cNvPr>
          <p:cNvGrpSpPr/>
          <p:nvPr/>
        </p:nvGrpSpPr>
        <p:grpSpPr>
          <a:xfrm>
            <a:off x="3786940" y="1131371"/>
            <a:ext cx="4618120" cy="4595258"/>
            <a:chOff x="3786940" y="1131371"/>
            <a:chExt cx="4618120" cy="4595258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9B809609-2824-2D89-57EB-202C379D4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6940" y="1131371"/>
              <a:ext cx="4618120" cy="4595258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8C128C5-A757-3159-E101-C77CD0B2B410}"/>
                </a:ext>
              </a:extLst>
            </p:cNvPr>
            <p:cNvSpPr/>
            <p:nvPr/>
          </p:nvSpPr>
          <p:spPr>
            <a:xfrm>
              <a:off x="3867063" y="2135811"/>
              <a:ext cx="1428837" cy="19591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8D26BF0F-F490-30DA-21BC-E72FB2A072EE}"/>
                </a:ext>
              </a:extLst>
            </p:cNvPr>
            <p:cNvSpPr/>
            <p:nvPr/>
          </p:nvSpPr>
          <p:spPr>
            <a:xfrm>
              <a:off x="6096000" y="4421811"/>
              <a:ext cx="2034540" cy="17304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9E821E5E-A285-7F2D-CBB0-5157F35F8BA4}"/>
                </a:ext>
              </a:extLst>
            </p:cNvPr>
            <p:cNvCxnSpPr>
              <a:cxnSpLocks/>
            </p:cNvCxnSpPr>
            <p:nvPr/>
          </p:nvCxnSpPr>
          <p:spPr>
            <a:xfrm>
              <a:off x="4587240" y="2331721"/>
              <a:ext cx="1592580" cy="2090090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9606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E19CC89A-62AD-A743-0749-FB6393DAA4C1}"/>
              </a:ext>
            </a:extLst>
          </p:cNvPr>
          <p:cNvGrpSpPr/>
          <p:nvPr/>
        </p:nvGrpSpPr>
        <p:grpSpPr>
          <a:xfrm>
            <a:off x="1619049" y="1236781"/>
            <a:ext cx="8656886" cy="4587639"/>
            <a:chOff x="1619049" y="1236781"/>
            <a:chExt cx="8656886" cy="458763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670D1DD-1280-4FD1-95A9-358084670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9049" y="1236781"/>
              <a:ext cx="4625741" cy="4587638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8C128C5-A757-3159-E101-C77CD0B2B410}"/>
                </a:ext>
              </a:extLst>
            </p:cNvPr>
            <p:cNvSpPr/>
            <p:nvPr/>
          </p:nvSpPr>
          <p:spPr>
            <a:xfrm>
              <a:off x="1723303" y="5621220"/>
              <a:ext cx="1212937" cy="2032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77565220-627C-519F-7B9C-9AAEABEC0F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80846" y="1824851"/>
              <a:ext cx="3795089" cy="3208298"/>
            </a:xfrm>
            <a:prstGeom prst="rect">
              <a:avLst/>
            </a:prstGeom>
          </p:spPr>
        </p:pic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39AE205B-5F6A-6A68-C705-C11429E20A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4160" y="2052320"/>
              <a:ext cx="4064000" cy="3568899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7736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B3A8D012-2C0C-8C36-1121-5FF15C60E2EE}"/>
              </a:ext>
            </a:extLst>
          </p:cNvPr>
          <p:cNvGrpSpPr/>
          <p:nvPr/>
        </p:nvGrpSpPr>
        <p:grpSpPr>
          <a:xfrm>
            <a:off x="4217507" y="1847713"/>
            <a:ext cx="3756986" cy="3162574"/>
            <a:chOff x="4217507" y="1847713"/>
            <a:chExt cx="3756986" cy="3162574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75C28DE8-024A-E0DE-56FE-EA5FFAD7E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7507" y="1847713"/>
              <a:ext cx="3756986" cy="3162574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8C128C5-A757-3159-E101-C77CD0B2B410}"/>
                </a:ext>
              </a:extLst>
            </p:cNvPr>
            <p:cNvSpPr/>
            <p:nvPr/>
          </p:nvSpPr>
          <p:spPr>
            <a:xfrm>
              <a:off x="5970183" y="3732917"/>
              <a:ext cx="1680297" cy="33108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B2B15DE-F3ED-1FA1-38AE-A5728145893C}"/>
                </a:ext>
              </a:extLst>
            </p:cNvPr>
            <p:cNvSpPr/>
            <p:nvPr/>
          </p:nvSpPr>
          <p:spPr>
            <a:xfrm>
              <a:off x="4237827" y="2534037"/>
              <a:ext cx="3636173" cy="23227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5789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upo 82">
            <a:extLst>
              <a:ext uri="{FF2B5EF4-FFF2-40B4-BE49-F238E27FC236}">
                <a16:creationId xmlns:a16="http://schemas.microsoft.com/office/drawing/2014/main" id="{EF0CF3B7-E6F4-8295-C035-107DB91F2898}"/>
              </a:ext>
            </a:extLst>
          </p:cNvPr>
          <p:cNvGrpSpPr/>
          <p:nvPr/>
        </p:nvGrpSpPr>
        <p:grpSpPr>
          <a:xfrm>
            <a:off x="1396861" y="772339"/>
            <a:ext cx="8790127" cy="4961631"/>
            <a:chOff x="1444486" y="1467664"/>
            <a:chExt cx="8790127" cy="4961631"/>
          </a:xfrm>
        </p:grpSpPr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630AA394-1786-19C3-57FB-7070EC9D63EE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75" y="2949575"/>
              <a:ext cx="5553075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9E52E009-9F7D-43F7-314E-D83648E23236}"/>
                </a:ext>
              </a:extLst>
            </p:cNvPr>
            <p:cNvCxnSpPr>
              <a:cxnSpLocks/>
            </p:cNvCxnSpPr>
            <p:nvPr/>
          </p:nvCxnSpPr>
          <p:spPr>
            <a:xfrm>
              <a:off x="5967413" y="2349500"/>
              <a:ext cx="0" cy="107950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60FCC0D4-5F78-FB2D-2507-EC0B58862B01}"/>
                </a:ext>
              </a:extLst>
            </p:cNvPr>
            <p:cNvCxnSpPr>
              <a:cxnSpLocks/>
            </p:cNvCxnSpPr>
            <p:nvPr/>
          </p:nvCxnSpPr>
          <p:spPr>
            <a:xfrm>
              <a:off x="8743950" y="2349500"/>
              <a:ext cx="0" cy="107950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65BFAF14-FB93-CACD-4277-B3789F89C9A0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75" y="2349500"/>
              <a:ext cx="0" cy="107950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9B866E24-F955-D341-99A1-753910D1985B}"/>
                </a:ext>
              </a:extLst>
            </p:cNvPr>
            <p:cNvCxnSpPr>
              <a:cxnSpLocks/>
            </p:cNvCxnSpPr>
            <p:nvPr/>
          </p:nvCxnSpPr>
          <p:spPr>
            <a:xfrm>
              <a:off x="4579144" y="2349500"/>
              <a:ext cx="0" cy="107950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CB9AEB2F-B887-2AA3-A2CF-C140D54FE676}"/>
                </a:ext>
              </a:extLst>
            </p:cNvPr>
            <p:cNvCxnSpPr>
              <a:cxnSpLocks/>
            </p:cNvCxnSpPr>
            <p:nvPr/>
          </p:nvCxnSpPr>
          <p:spPr>
            <a:xfrm>
              <a:off x="7355682" y="2349500"/>
              <a:ext cx="0" cy="107950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2F4015F1-79A5-870F-7C10-4E11992795DE}"/>
                </a:ext>
              </a:extLst>
            </p:cNvPr>
            <p:cNvSpPr txBox="1"/>
            <p:nvPr/>
          </p:nvSpPr>
          <p:spPr>
            <a:xfrm>
              <a:off x="3055113" y="3429000"/>
              <a:ext cx="271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200" dirty="0"/>
                <a:t>0</a:t>
              </a:r>
              <a:endParaRPr lang="es-VE" baseline="-25000" dirty="0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3A204CD4-3356-A066-4676-EC3EB59A3E61}"/>
                </a:ext>
              </a:extLst>
            </p:cNvPr>
            <p:cNvSpPr txBox="1"/>
            <p:nvPr/>
          </p:nvSpPr>
          <p:spPr>
            <a:xfrm>
              <a:off x="5749496" y="3429000"/>
              <a:ext cx="476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200" dirty="0"/>
                <a:t>200</a:t>
              </a:r>
              <a:endParaRPr lang="es-VE" baseline="-25000" dirty="0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8C88CB42-BAC1-180F-5E6A-F6F801DE4E44}"/>
                </a:ext>
              </a:extLst>
            </p:cNvPr>
            <p:cNvSpPr txBox="1"/>
            <p:nvPr/>
          </p:nvSpPr>
          <p:spPr>
            <a:xfrm>
              <a:off x="4361228" y="3429000"/>
              <a:ext cx="435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200" dirty="0"/>
                <a:t>100</a:t>
              </a:r>
              <a:endParaRPr lang="es-VE" baseline="-25000" dirty="0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2A63F67B-A77B-268D-18D5-DA57F558CFAE}"/>
                </a:ext>
              </a:extLst>
            </p:cNvPr>
            <p:cNvSpPr txBox="1"/>
            <p:nvPr/>
          </p:nvSpPr>
          <p:spPr>
            <a:xfrm>
              <a:off x="7137763" y="3429000"/>
              <a:ext cx="4750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200" dirty="0"/>
                <a:t>300</a:t>
              </a:r>
              <a:endParaRPr lang="es-VE" baseline="-25000" dirty="0"/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A79404A2-D0A1-E700-738E-4895A5B98273}"/>
                </a:ext>
              </a:extLst>
            </p:cNvPr>
            <p:cNvSpPr txBox="1"/>
            <p:nvPr/>
          </p:nvSpPr>
          <p:spPr>
            <a:xfrm>
              <a:off x="8526032" y="3429000"/>
              <a:ext cx="4750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200" dirty="0"/>
                <a:t>400</a:t>
              </a:r>
              <a:endParaRPr lang="es-VE" baseline="-25000" dirty="0"/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6BC12099-F11D-BD23-6AA2-1676CE9B64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1150" y="2949575"/>
              <a:ext cx="466725" cy="0"/>
            </a:xfrm>
            <a:prstGeom prst="straightConnector1">
              <a:avLst/>
            </a:prstGeom>
            <a:ln w="381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364C11B2-A49F-FD37-AD3B-D86F25EEA264}"/>
                </a:ext>
              </a:extLst>
            </p:cNvPr>
            <p:cNvSpPr txBox="1"/>
            <p:nvPr/>
          </p:nvSpPr>
          <p:spPr>
            <a:xfrm>
              <a:off x="9101137" y="2588825"/>
              <a:ext cx="1133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200" dirty="0"/>
                <a:t>Q = 10 m</a:t>
              </a:r>
              <a:r>
                <a:rPr lang="es-VE" sz="1200" baseline="30000" dirty="0"/>
                <a:t>3</a:t>
              </a:r>
              <a:r>
                <a:rPr lang="es-VE" sz="1200" dirty="0"/>
                <a:t>/s</a:t>
              </a:r>
              <a:endParaRPr lang="es-VE" baseline="-25000" dirty="0"/>
            </a:p>
          </p:txBody>
        </p: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E8CF780F-3C1A-8E19-8620-553BB5E1E7A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739940" y="2044701"/>
              <a:ext cx="466725" cy="0"/>
            </a:xfrm>
            <a:prstGeom prst="straightConnector1">
              <a:avLst/>
            </a:prstGeom>
            <a:ln w="3810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79DE2EEC-3B2E-86AD-503C-7A367BF7BEC9}"/>
                </a:ext>
              </a:extLst>
            </p:cNvPr>
            <p:cNvSpPr txBox="1"/>
            <p:nvPr/>
          </p:nvSpPr>
          <p:spPr>
            <a:xfrm>
              <a:off x="5420867" y="1467664"/>
              <a:ext cx="1133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200" dirty="0"/>
                <a:t>Q = 5 m</a:t>
              </a:r>
              <a:r>
                <a:rPr lang="es-VE" sz="1200" baseline="30000" dirty="0"/>
                <a:t>3</a:t>
              </a:r>
              <a:r>
                <a:rPr lang="es-VE" sz="1200" dirty="0"/>
                <a:t>/s</a:t>
              </a:r>
              <a:endParaRPr lang="es-VE" baseline="-25000" dirty="0"/>
            </a:p>
          </p:txBody>
        </p:sp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9A3CF724-F421-35C5-22D9-9BB76AA19D3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75" y="3902075"/>
              <a:ext cx="0" cy="1812925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77719AD4-5FC5-43BE-59D0-EFB1F48541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0875" y="5715000"/>
              <a:ext cx="6010275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37">
              <a:extLst>
                <a:ext uri="{FF2B5EF4-FFF2-40B4-BE49-F238E27FC236}">
                  <a16:creationId xmlns:a16="http://schemas.microsoft.com/office/drawing/2014/main" id="{13C56FE0-54F8-E260-C2FF-788B4747F0B7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75" y="5635624"/>
              <a:ext cx="0" cy="18288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C4B2179C-8FE3-FB02-F824-EB206DE11628}"/>
                </a:ext>
              </a:extLst>
            </p:cNvPr>
            <p:cNvSpPr txBox="1"/>
            <p:nvPr/>
          </p:nvSpPr>
          <p:spPr>
            <a:xfrm>
              <a:off x="3055113" y="5795149"/>
              <a:ext cx="271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200" dirty="0"/>
                <a:t>0</a:t>
              </a:r>
              <a:endParaRPr lang="es-VE" baseline="-25000" dirty="0"/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6BAF61AD-3F02-3C90-4867-D5EE3F6E1CB0}"/>
                </a:ext>
              </a:extLst>
            </p:cNvPr>
            <p:cNvSpPr txBox="1"/>
            <p:nvPr/>
          </p:nvSpPr>
          <p:spPr>
            <a:xfrm>
              <a:off x="5749496" y="5795149"/>
              <a:ext cx="476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200" dirty="0"/>
                <a:t>200</a:t>
              </a:r>
              <a:endParaRPr lang="es-VE" baseline="-25000" dirty="0"/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686BB5F9-86D6-5166-6F3A-B3A371D68A73}"/>
                </a:ext>
              </a:extLst>
            </p:cNvPr>
            <p:cNvSpPr txBox="1"/>
            <p:nvPr/>
          </p:nvSpPr>
          <p:spPr>
            <a:xfrm>
              <a:off x="4361228" y="5795149"/>
              <a:ext cx="4358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200" dirty="0"/>
                <a:t>100</a:t>
              </a:r>
              <a:endParaRPr lang="es-VE" baseline="-25000" dirty="0"/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1BD352A0-EBD4-EDDC-5749-A72ED3E177BD}"/>
                </a:ext>
              </a:extLst>
            </p:cNvPr>
            <p:cNvSpPr txBox="1"/>
            <p:nvPr/>
          </p:nvSpPr>
          <p:spPr>
            <a:xfrm>
              <a:off x="7137763" y="5795149"/>
              <a:ext cx="4750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200" dirty="0"/>
                <a:t>300</a:t>
              </a:r>
              <a:endParaRPr lang="es-VE" baseline="-25000" dirty="0"/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32208AD3-8CEF-D2BC-D8DE-FDEA34D25324}"/>
                </a:ext>
              </a:extLst>
            </p:cNvPr>
            <p:cNvSpPr txBox="1"/>
            <p:nvPr/>
          </p:nvSpPr>
          <p:spPr>
            <a:xfrm>
              <a:off x="8526032" y="5795149"/>
              <a:ext cx="4750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200" dirty="0"/>
                <a:t>400</a:t>
              </a:r>
              <a:endParaRPr lang="es-VE" baseline="-25000" dirty="0"/>
            </a:p>
          </p:txBody>
        </p:sp>
        <p:cxnSp>
          <p:nvCxnSpPr>
            <p:cNvPr id="53" name="Conector recto de flecha 52">
              <a:extLst>
                <a:ext uri="{FF2B5EF4-FFF2-40B4-BE49-F238E27FC236}">
                  <a16:creationId xmlns:a16="http://schemas.microsoft.com/office/drawing/2014/main" id="{7299ECF4-49CB-89FB-E44E-2D9761AFA0A1}"/>
                </a:ext>
              </a:extLst>
            </p:cNvPr>
            <p:cNvCxnSpPr>
              <a:cxnSpLocks/>
            </p:cNvCxnSpPr>
            <p:nvPr/>
          </p:nvCxnSpPr>
          <p:spPr>
            <a:xfrm>
              <a:off x="4579144" y="5635624"/>
              <a:ext cx="0" cy="18288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ector recto de flecha 53">
              <a:extLst>
                <a:ext uri="{FF2B5EF4-FFF2-40B4-BE49-F238E27FC236}">
                  <a16:creationId xmlns:a16="http://schemas.microsoft.com/office/drawing/2014/main" id="{0690EE2C-2792-CF1C-0F60-7535A065A4A1}"/>
                </a:ext>
              </a:extLst>
            </p:cNvPr>
            <p:cNvCxnSpPr>
              <a:cxnSpLocks/>
            </p:cNvCxnSpPr>
            <p:nvPr/>
          </p:nvCxnSpPr>
          <p:spPr>
            <a:xfrm>
              <a:off x="5968207" y="5635624"/>
              <a:ext cx="0" cy="18288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>
              <a:extLst>
                <a:ext uri="{FF2B5EF4-FFF2-40B4-BE49-F238E27FC236}">
                  <a16:creationId xmlns:a16="http://schemas.microsoft.com/office/drawing/2014/main" id="{04952F5E-D43D-1FF6-841C-E8A55506B248}"/>
                </a:ext>
              </a:extLst>
            </p:cNvPr>
            <p:cNvCxnSpPr>
              <a:cxnSpLocks/>
            </p:cNvCxnSpPr>
            <p:nvPr/>
          </p:nvCxnSpPr>
          <p:spPr>
            <a:xfrm>
              <a:off x="7354889" y="5635624"/>
              <a:ext cx="0" cy="18288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>
              <a:extLst>
                <a:ext uri="{FF2B5EF4-FFF2-40B4-BE49-F238E27FC236}">
                  <a16:creationId xmlns:a16="http://schemas.microsoft.com/office/drawing/2014/main" id="{8D1FC8A0-FC7A-74E2-0779-A98A40BB2A29}"/>
                </a:ext>
              </a:extLst>
            </p:cNvPr>
            <p:cNvCxnSpPr>
              <a:cxnSpLocks/>
            </p:cNvCxnSpPr>
            <p:nvPr/>
          </p:nvCxnSpPr>
          <p:spPr>
            <a:xfrm>
              <a:off x="8743157" y="5635624"/>
              <a:ext cx="0" cy="18288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65E90C16-0E07-B745-E9F4-01AD1207D5DC}"/>
                </a:ext>
              </a:extLst>
            </p:cNvPr>
            <p:cNvSpPr txBox="1"/>
            <p:nvPr/>
          </p:nvSpPr>
          <p:spPr>
            <a:xfrm>
              <a:off x="5459549" y="6152296"/>
              <a:ext cx="11334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200" dirty="0"/>
                <a:t>Abscisa (m)</a:t>
              </a:r>
              <a:endParaRPr lang="es-VE" baseline="-25000" dirty="0"/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1B84CE0D-7150-8FD5-0187-01C186DEE8C3}"/>
                </a:ext>
              </a:extLst>
            </p:cNvPr>
            <p:cNvSpPr txBox="1"/>
            <p:nvPr/>
          </p:nvSpPr>
          <p:spPr>
            <a:xfrm>
              <a:off x="1444486" y="4790036"/>
              <a:ext cx="13247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200" dirty="0"/>
                <a:t>Caudal (m</a:t>
              </a:r>
              <a:r>
                <a:rPr lang="es-VE" sz="1200" baseline="30000" dirty="0"/>
                <a:t>3</a:t>
              </a:r>
              <a:r>
                <a:rPr lang="es-VE" sz="1200" dirty="0"/>
                <a:t>/s)</a:t>
              </a:r>
              <a:endParaRPr lang="es-VE" baseline="-25000" dirty="0"/>
            </a:p>
          </p:txBody>
        </p:sp>
        <p:cxnSp>
          <p:nvCxnSpPr>
            <p:cNvPr id="61" name="Conector recto de flecha 60">
              <a:extLst>
                <a:ext uri="{FF2B5EF4-FFF2-40B4-BE49-F238E27FC236}">
                  <a16:creationId xmlns:a16="http://schemas.microsoft.com/office/drawing/2014/main" id="{5847AF43-F8F2-1DD8-BAB5-D559578922A2}"/>
                </a:ext>
              </a:extLst>
            </p:cNvPr>
            <p:cNvCxnSpPr>
              <a:cxnSpLocks/>
            </p:cNvCxnSpPr>
            <p:nvPr/>
          </p:nvCxnSpPr>
          <p:spPr>
            <a:xfrm>
              <a:off x="5975454" y="3850328"/>
              <a:ext cx="0" cy="1636072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66">
              <a:extLst>
                <a:ext uri="{FF2B5EF4-FFF2-40B4-BE49-F238E27FC236}">
                  <a16:creationId xmlns:a16="http://schemas.microsoft.com/office/drawing/2014/main" id="{88E4F548-FC44-1C02-1333-20C9E6C6D1ED}"/>
                </a:ext>
              </a:extLst>
            </p:cNvPr>
            <p:cNvCxnSpPr>
              <a:cxnSpLocks/>
            </p:cNvCxnSpPr>
            <p:nvPr/>
          </p:nvCxnSpPr>
          <p:spPr>
            <a:xfrm>
              <a:off x="3099435" y="4790036"/>
              <a:ext cx="182880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>
              <a:extLst>
                <a:ext uri="{FF2B5EF4-FFF2-40B4-BE49-F238E27FC236}">
                  <a16:creationId xmlns:a16="http://schemas.microsoft.com/office/drawing/2014/main" id="{B2FADD11-746E-DC23-53DD-E209E3361609}"/>
                </a:ext>
              </a:extLst>
            </p:cNvPr>
            <p:cNvCxnSpPr>
              <a:cxnSpLocks/>
            </p:cNvCxnSpPr>
            <p:nvPr/>
          </p:nvCxnSpPr>
          <p:spPr>
            <a:xfrm>
              <a:off x="3099435" y="3902075"/>
              <a:ext cx="182880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de flecha 68">
              <a:extLst>
                <a:ext uri="{FF2B5EF4-FFF2-40B4-BE49-F238E27FC236}">
                  <a16:creationId xmlns:a16="http://schemas.microsoft.com/office/drawing/2014/main" id="{72515163-A32F-F5F4-CEB1-0DC948BF216F}"/>
                </a:ext>
              </a:extLst>
            </p:cNvPr>
            <p:cNvCxnSpPr>
              <a:cxnSpLocks/>
            </p:cNvCxnSpPr>
            <p:nvPr/>
          </p:nvCxnSpPr>
          <p:spPr>
            <a:xfrm>
              <a:off x="3145155" y="4359275"/>
              <a:ext cx="91440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cto de flecha 70">
              <a:extLst>
                <a:ext uri="{FF2B5EF4-FFF2-40B4-BE49-F238E27FC236}">
                  <a16:creationId xmlns:a16="http://schemas.microsoft.com/office/drawing/2014/main" id="{C04B4C60-9E75-DD29-0F94-81DB61BACA2F}"/>
                </a:ext>
              </a:extLst>
            </p:cNvPr>
            <p:cNvCxnSpPr>
              <a:cxnSpLocks/>
            </p:cNvCxnSpPr>
            <p:nvPr/>
          </p:nvCxnSpPr>
          <p:spPr>
            <a:xfrm>
              <a:off x="3145155" y="5247236"/>
              <a:ext cx="91440" cy="0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uadroTexto 71">
              <a:extLst>
                <a:ext uri="{FF2B5EF4-FFF2-40B4-BE49-F238E27FC236}">
                  <a16:creationId xmlns:a16="http://schemas.microsoft.com/office/drawing/2014/main" id="{513E1041-C564-BFE1-8699-91B3DFED7A07}"/>
                </a:ext>
              </a:extLst>
            </p:cNvPr>
            <p:cNvSpPr txBox="1"/>
            <p:nvPr/>
          </p:nvSpPr>
          <p:spPr>
            <a:xfrm>
              <a:off x="2764983" y="5111687"/>
              <a:ext cx="2715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200" dirty="0"/>
                <a:t>5</a:t>
              </a:r>
              <a:endParaRPr lang="es-VE" baseline="-25000" dirty="0"/>
            </a:p>
          </p:txBody>
        </p:sp>
        <p:sp>
          <p:nvSpPr>
            <p:cNvPr id="73" name="CuadroTexto 72">
              <a:extLst>
                <a:ext uri="{FF2B5EF4-FFF2-40B4-BE49-F238E27FC236}">
                  <a16:creationId xmlns:a16="http://schemas.microsoft.com/office/drawing/2014/main" id="{497B8C12-EDCF-3940-86C4-ABAB51B7AA6E}"/>
                </a:ext>
              </a:extLst>
            </p:cNvPr>
            <p:cNvSpPr txBox="1"/>
            <p:nvPr/>
          </p:nvSpPr>
          <p:spPr>
            <a:xfrm>
              <a:off x="2674621" y="4646999"/>
              <a:ext cx="3618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200" dirty="0"/>
                <a:t>10</a:t>
              </a:r>
              <a:endParaRPr lang="es-VE" baseline="-25000" dirty="0"/>
            </a:p>
          </p:txBody>
        </p: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75116CEF-686E-B95B-7A22-A4429FA35454}"/>
                </a:ext>
              </a:extLst>
            </p:cNvPr>
            <p:cNvSpPr txBox="1"/>
            <p:nvPr/>
          </p:nvSpPr>
          <p:spPr>
            <a:xfrm>
              <a:off x="2671802" y="4226963"/>
              <a:ext cx="364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200" dirty="0"/>
                <a:t>15</a:t>
              </a:r>
              <a:endParaRPr lang="es-VE" baseline="-25000" dirty="0"/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73B4E984-69E7-DBB7-905C-5249B5DD41ED}"/>
                </a:ext>
              </a:extLst>
            </p:cNvPr>
            <p:cNvSpPr txBox="1"/>
            <p:nvPr/>
          </p:nvSpPr>
          <p:spPr>
            <a:xfrm>
              <a:off x="2668984" y="3767851"/>
              <a:ext cx="3675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200" dirty="0"/>
                <a:t>20</a:t>
              </a:r>
              <a:endParaRPr lang="es-VE" baseline="-25000" dirty="0"/>
            </a:p>
          </p:txBody>
        </p:sp>
        <p:cxnSp>
          <p:nvCxnSpPr>
            <p:cNvPr id="76" name="Conector recto de flecha 75">
              <a:extLst>
                <a:ext uri="{FF2B5EF4-FFF2-40B4-BE49-F238E27FC236}">
                  <a16:creationId xmlns:a16="http://schemas.microsoft.com/office/drawing/2014/main" id="{77624546-B05E-C463-AAEB-141800975F4A}"/>
                </a:ext>
              </a:extLst>
            </p:cNvPr>
            <p:cNvCxnSpPr>
              <a:cxnSpLocks/>
            </p:cNvCxnSpPr>
            <p:nvPr/>
          </p:nvCxnSpPr>
          <p:spPr>
            <a:xfrm>
              <a:off x="4579144" y="3828963"/>
              <a:ext cx="0" cy="1636072"/>
            </a:xfrm>
            <a:prstGeom prst="straightConnector1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lg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upo 81">
              <a:extLst>
                <a:ext uri="{FF2B5EF4-FFF2-40B4-BE49-F238E27FC236}">
                  <a16:creationId xmlns:a16="http://schemas.microsoft.com/office/drawing/2014/main" id="{B2E7F171-3D88-346D-54F4-CDD2A6BB4348}"/>
                </a:ext>
              </a:extLst>
            </p:cNvPr>
            <p:cNvGrpSpPr/>
            <p:nvPr/>
          </p:nvGrpSpPr>
          <p:grpSpPr>
            <a:xfrm>
              <a:off x="3152195" y="4359275"/>
              <a:ext cx="5762264" cy="432054"/>
              <a:chOff x="3152195" y="4359275"/>
              <a:chExt cx="5762264" cy="432054"/>
            </a:xfrm>
          </p:grpSpPr>
          <p:cxnSp>
            <p:nvCxnSpPr>
              <p:cNvPr id="64" name="Conector recto 63">
                <a:extLst>
                  <a:ext uri="{FF2B5EF4-FFF2-40B4-BE49-F238E27FC236}">
                    <a16:creationId xmlns:a16="http://schemas.microsoft.com/office/drawing/2014/main" id="{C469B3FB-4C1F-18AB-BDA4-610ACCC5F57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70654" y="4791329"/>
                <a:ext cx="2943805" cy="0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Conector recto 76">
                <a:extLst>
                  <a:ext uri="{FF2B5EF4-FFF2-40B4-BE49-F238E27FC236}">
                    <a16:creationId xmlns:a16="http://schemas.microsoft.com/office/drawing/2014/main" id="{B412D120-9682-E995-5D30-F44E40AF3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2195" y="4359275"/>
                <a:ext cx="1426949" cy="0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78">
                <a:extLst>
                  <a:ext uri="{FF2B5EF4-FFF2-40B4-BE49-F238E27FC236}">
                    <a16:creationId xmlns:a16="http://schemas.microsoft.com/office/drawing/2014/main" id="{DF0985F7-DEFC-AAED-3963-F5E421728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9144" y="4359275"/>
                <a:ext cx="1388268" cy="430761"/>
              </a:xfrm>
              <a:prstGeom prst="line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13626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AF339B09-34E9-8CF6-5B62-24B7B4F1E057}"/>
              </a:ext>
            </a:extLst>
          </p:cNvPr>
          <p:cNvGrpSpPr/>
          <p:nvPr/>
        </p:nvGrpSpPr>
        <p:grpSpPr>
          <a:xfrm>
            <a:off x="887278" y="643648"/>
            <a:ext cx="10417443" cy="5570703"/>
            <a:chOff x="887278" y="643648"/>
            <a:chExt cx="10417443" cy="5570703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E219904-9252-4C67-097D-80137975B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7278" y="643648"/>
              <a:ext cx="10417443" cy="5570703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781CD789-11AA-E212-ECB4-707E7B90451F}"/>
                </a:ext>
              </a:extLst>
            </p:cNvPr>
            <p:cNvSpPr/>
            <p:nvPr/>
          </p:nvSpPr>
          <p:spPr>
            <a:xfrm>
              <a:off x="1630680" y="5898764"/>
              <a:ext cx="1031240" cy="19723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5762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8D1C338-0320-CD41-F1AD-4D8BD4C64CF7}"/>
              </a:ext>
            </a:extLst>
          </p:cNvPr>
          <p:cNvGrpSpPr/>
          <p:nvPr/>
        </p:nvGrpSpPr>
        <p:grpSpPr>
          <a:xfrm>
            <a:off x="1523549" y="1286354"/>
            <a:ext cx="9365627" cy="4801016"/>
            <a:chOff x="2000628" y="1455319"/>
            <a:chExt cx="9365627" cy="480101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827A757-4432-4EC9-CE42-B60303A9D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628" y="1455319"/>
              <a:ext cx="4625741" cy="4572396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8C128C5-A757-3159-E101-C77CD0B2B410}"/>
                </a:ext>
              </a:extLst>
            </p:cNvPr>
            <p:cNvSpPr/>
            <p:nvPr/>
          </p:nvSpPr>
          <p:spPr>
            <a:xfrm>
              <a:off x="2029158" y="3230220"/>
              <a:ext cx="1469416" cy="18884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F8562C98-D1EE-AE66-FB4E-402CD7E64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9100" y="1455319"/>
              <a:ext cx="4557155" cy="4801016"/>
            </a:xfrm>
            <a:prstGeom prst="rect">
              <a:avLst/>
            </a:prstGeom>
          </p:spPr>
        </p:pic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04FEBE5B-AC8A-C49A-45E4-EFBA47BA10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98574" y="1684303"/>
              <a:ext cx="3816626" cy="1640338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9802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14EE0141-5507-0D12-737D-898F9F205C38}"/>
              </a:ext>
            </a:extLst>
          </p:cNvPr>
          <p:cNvGrpSpPr/>
          <p:nvPr/>
        </p:nvGrpSpPr>
        <p:grpSpPr>
          <a:xfrm>
            <a:off x="3802181" y="1039923"/>
            <a:ext cx="4587638" cy="4778154"/>
            <a:chOff x="3802181" y="1039923"/>
            <a:chExt cx="4587638" cy="4778154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88C565B5-28AE-31D5-E2B6-205933E3B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2181" y="1039923"/>
              <a:ext cx="4587638" cy="4778154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8C128C5-A757-3159-E101-C77CD0B2B410}"/>
                </a:ext>
              </a:extLst>
            </p:cNvPr>
            <p:cNvSpPr/>
            <p:nvPr/>
          </p:nvSpPr>
          <p:spPr>
            <a:xfrm>
              <a:off x="5554689" y="3210341"/>
              <a:ext cx="269642" cy="2186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0989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6A1B9FED-F992-A4D8-5CA6-A7DAE32C19BE}"/>
              </a:ext>
            </a:extLst>
          </p:cNvPr>
          <p:cNvGrpSpPr/>
          <p:nvPr/>
        </p:nvGrpSpPr>
        <p:grpSpPr>
          <a:xfrm>
            <a:off x="1322036" y="201650"/>
            <a:ext cx="9420030" cy="6454699"/>
            <a:chOff x="1322036" y="201650"/>
            <a:chExt cx="9420030" cy="645469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DCC94C39-1B19-7740-5258-D30D50473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2036" y="1172619"/>
              <a:ext cx="4618120" cy="4572396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47A53729-71A9-CF58-232B-CED6C360D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9255" y="201650"/>
              <a:ext cx="4282811" cy="6454699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8C128C5-A757-3159-E101-C77CD0B2B410}"/>
                </a:ext>
              </a:extLst>
            </p:cNvPr>
            <p:cNvSpPr/>
            <p:nvPr/>
          </p:nvSpPr>
          <p:spPr>
            <a:xfrm>
              <a:off x="2916219" y="1958010"/>
              <a:ext cx="1427181" cy="19878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DFAF7B2F-66E9-F298-8E45-028DDDB4AB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9809" y="2156791"/>
              <a:ext cx="1071399" cy="1540947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3A695041-063C-F585-3D97-B1DCB09BEE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8612" y="400390"/>
              <a:ext cx="2618962" cy="1627192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7749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2DE7DAD0-FD38-7267-6A64-3FEDCBE279BB}"/>
              </a:ext>
            </a:extLst>
          </p:cNvPr>
          <p:cNvGrpSpPr/>
          <p:nvPr/>
        </p:nvGrpSpPr>
        <p:grpSpPr>
          <a:xfrm>
            <a:off x="1790327" y="266425"/>
            <a:ext cx="9627458" cy="6325148"/>
            <a:chOff x="1790327" y="266425"/>
            <a:chExt cx="9627458" cy="6325148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935B483F-BFBF-0D7E-A2D8-4D0C01977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0327" y="266425"/>
              <a:ext cx="4305673" cy="6325148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D42DA7E1-AE02-3ED5-1E87-0BE935A3C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8666" y="1047543"/>
              <a:ext cx="4839119" cy="4762913"/>
            </a:xfrm>
            <a:prstGeom prst="rect">
              <a:avLst/>
            </a:prstGeom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8681DA3-83F4-B15B-E11B-C8B15F5C9EC6}"/>
                </a:ext>
              </a:extLst>
            </p:cNvPr>
            <p:cNvSpPr/>
            <p:nvPr/>
          </p:nvSpPr>
          <p:spPr>
            <a:xfrm>
              <a:off x="8210362" y="1475298"/>
              <a:ext cx="787863" cy="417012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91D4DB4-2C15-F088-12AF-A4E7D5A8023D}"/>
                </a:ext>
              </a:extLst>
            </p:cNvPr>
            <p:cNvSpPr/>
            <p:nvPr/>
          </p:nvSpPr>
          <p:spPr>
            <a:xfrm>
              <a:off x="5073011" y="2564296"/>
              <a:ext cx="751320" cy="348863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04192503-A483-5E1F-0DC7-653270069B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3335" y="1699591"/>
              <a:ext cx="2597027" cy="1063487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8089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8E064499-9158-397B-A2D8-439C653AD572}"/>
              </a:ext>
            </a:extLst>
          </p:cNvPr>
          <p:cNvGrpSpPr/>
          <p:nvPr/>
        </p:nvGrpSpPr>
        <p:grpSpPr>
          <a:xfrm>
            <a:off x="3752647" y="1135181"/>
            <a:ext cx="4686706" cy="4587638"/>
            <a:chOff x="3752647" y="1135181"/>
            <a:chExt cx="4686706" cy="4587638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45E1CC8-4747-8818-7094-EF5683B64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2647" y="1135181"/>
              <a:ext cx="4686706" cy="4587638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8C128C5-A757-3159-E101-C77CD0B2B410}"/>
                </a:ext>
              </a:extLst>
            </p:cNvPr>
            <p:cNvSpPr/>
            <p:nvPr/>
          </p:nvSpPr>
          <p:spPr>
            <a:xfrm>
              <a:off x="3890254" y="3627784"/>
              <a:ext cx="4130624" cy="4472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5254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606733F-0730-B6B6-2B22-D1894DAB22B8}"/>
              </a:ext>
            </a:extLst>
          </p:cNvPr>
          <p:cNvGrpSpPr/>
          <p:nvPr/>
        </p:nvGrpSpPr>
        <p:grpSpPr>
          <a:xfrm>
            <a:off x="3319669" y="954157"/>
            <a:ext cx="4748161" cy="4621696"/>
            <a:chOff x="3319669" y="954157"/>
            <a:chExt cx="4748161" cy="4621696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C6AAA7DD-8B72-E325-F90D-0948F5E2D7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239" t="20395" r="69708" b="24052"/>
            <a:stretch/>
          </p:blipFill>
          <p:spPr>
            <a:xfrm>
              <a:off x="3319669" y="954157"/>
              <a:ext cx="4748161" cy="4621696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8C128C5-A757-3159-E101-C77CD0B2B410}"/>
                </a:ext>
              </a:extLst>
            </p:cNvPr>
            <p:cNvSpPr/>
            <p:nvPr/>
          </p:nvSpPr>
          <p:spPr>
            <a:xfrm>
              <a:off x="3319669" y="1282147"/>
              <a:ext cx="288235" cy="17890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38138A98-C51B-C2E1-E824-06E6F9D78550}"/>
                </a:ext>
              </a:extLst>
            </p:cNvPr>
            <p:cNvSpPr/>
            <p:nvPr/>
          </p:nvSpPr>
          <p:spPr>
            <a:xfrm>
              <a:off x="3463786" y="1901686"/>
              <a:ext cx="2410240" cy="17890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BA2EEC5A-A224-B548-A710-8E7E352B2F53}"/>
                </a:ext>
              </a:extLst>
            </p:cNvPr>
            <p:cNvCxnSpPr>
              <a:cxnSpLocks/>
            </p:cNvCxnSpPr>
            <p:nvPr/>
          </p:nvCxnSpPr>
          <p:spPr>
            <a:xfrm>
              <a:off x="3463786" y="1461052"/>
              <a:ext cx="144118" cy="440634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9006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23626115-6B5E-17CE-1E54-8677B26A2FCD}"/>
              </a:ext>
            </a:extLst>
          </p:cNvPr>
          <p:cNvGrpSpPr/>
          <p:nvPr/>
        </p:nvGrpSpPr>
        <p:grpSpPr>
          <a:xfrm>
            <a:off x="2068481" y="2320194"/>
            <a:ext cx="8055038" cy="2217612"/>
            <a:chOff x="2068481" y="2320194"/>
            <a:chExt cx="8055038" cy="2217612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AE68D93-77AE-FCED-EF75-0CDA42338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8481" y="2320194"/>
              <a:ext cx="8055038" cy="2217612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38C128C5-A757-3159-E101-C77CD0B2B410}"/>
                </a:ext>
              </a:extLst>
            </p:cNvPr>
            <p:cNvSpPr/>
            <p:nvPr/>
          </p:nvSpPr>
          <p:spPr>
            <a:xfrm>
              <a:off x="2068481" y="3508515"/>
              <a:ext cx="1350580" cy="23853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6D29A946-CB94-EF2D-AE70-32BDD3818EA8}"/>
                </a:ext>
              </a:extLst>
            </p:cNvPr>
            <p:cNvSpPr/>
            <p:nvPr/>
          </p:nvSpPr>
          <p:spPr>
            <a:xfrm>
              <a:off x="2068481" y="3893952"/>
              <a:ext cx="1350580" cy="23853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38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o 13">
            <a:extLst>
              <a:ext uri="{FF2B5EF4-FFF2-40B4-BE49-F238E27FC236}">
                <a16:creationId xmlns:a16="http://schemas.microsoft.com/office/drawing/2014/main" id="{39F94339-7C14-58C4-4271-AAAB0F4C0D78}"/>
              </a:ext>
            </a:extLst>
          </p:cNvPr>
          <p:cNvGrpSpPr/>
          <p:nvPr/>
        </p:nvGrpSpPr>
        <p:grpSpPr>
          <a:xfrm>
            <a:off x="3549449" y="1138991"/>
            <a:ext cx="6394338" cy="4580017"/>
            <a:chOff x="3549449" y="1138991"/>
            <a:chExt cx="6394338" cy="4580017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222C5EE-0AD6-DD65-1E34-C1AB122CD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9449" y="1138991"/>
              <a:ext cx="4625741" cy="4580017"/>
            </a:xfrm>
            <a:prstGeom prst="rect">
              <a:avLst/>
            </a:prstGeom>
          </p:spPr>
        </p:pic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FA08798E-1BB3-8051-A7A1-AA5A86E25626}"/>
                </a:ext>
              </a:extLst>
            </p:cNvPr>
            <p:cNvSpPr txBox="1"/>
            <p:nvPr/>
          </p:nvSpPr>
          <p:spPr>
            <a:xfrm>
              <a:off x="8175190" y="2344488"/>
              <a:ext cx="1666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Aguas arriba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A6F357E4-7D25-E327-DC3C-86224A948F32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5842000" y="2652265"/>
              <a:ext cx="3166689" cy="776735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669DEBBC-429D-DF67-29F2-D3CB186A2B6C}"/>
                </a:ext>
              </a:extLst>
            </p:cNvPr>
            <p:cNvSpPr txBox="1"/>
            <p:nvPr/>
          </p:nvSpPr>
          <p:spPr>
            <a:xfrm>
              <a:off x="8276790" y="3429000"/>
              <a:ext cx="1666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Aguas abajo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AD6DE8B5-B94C-CEA8-618A-F9AC681C1820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 flipV="1">
              <a:off x="5689600" y="3535680"/>
              <a:ext cx="3420689" cy="201097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132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F3C24CE6-1FD2-A61F-A931-E6735E94278B}"/>
              </a:ext>
            </a:extLst>
          </p:cNvPr>
          <p:cNvGrpSpPr/>
          <p:nvPr/>
        </p:nvGrpSpPr>
        <p:grpSpPr>
          <a:xfrm>
            <a:off x="954841" y="1138991"/>
            <a:ext cx="9933126" cy="4580017"/>
            <a:chOff x="243641" y="1037075"/>
            <a:chExt cx="9933126" cy="4580017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87010D08-3E09-95CF-FD46-80211B867C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12923" y="1037075"/>
              <a:ext cx="4663844" cy="4580017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4BA0BD26-AB1F-2AD5-6935-4E32CA6CBDC6}"/>
                </a:ext>
              </a:extLst>
            </p:cNvPr>
            <p:cNvSpPr/>
            <p:nvPr/>
          </p:nvSpPr>
          <p:spPr>
            <a:xfrm>
              <a:off x="5645646" y="1791379"/>
              <a:ext cx="1400755" cy="22374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7F3D5F5-6DF9-6185-833F-B7D97E0D16CD}"/>
                </a:ext>
              </a:extLst>
            </p:cNvPr>
            <p:cNvSpPr txBox="1"/>
            <p:nvPr/>
          </p:nvSpPr>
          <p:spPr>
            <a:xfrm>
              <a:off x="3579191" y="1161935"/>
              <a:ext cx="1666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Aguas arriba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84851C01-1FEB-C71E-9C3E-82E4D7211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641" y="1959184"/>
              <a:ext cx="5147060" cy="2735800"/>
            </a:xfrm>
            <a:prstGeom prst="rect">
              <a:avLst/>
            </a:prstGeom>
          </p:spPr>
        </p:pic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EFCC38EF-AD6E-A3E5-03AB-827F2170F2C2}"/>
                </a:ext>
              </a:extLst>
            </p:cNvPr>
            <p:cNvCxnSpPr/>
            <p:nvPr/>
          </p:nvCxnSpPr>
          <p:spPr>
            <a:xfrm>
              <a:off x="4909940" y="3596640"/>
              <a:ext cx="434220" cy="335280"/>
            </a:xfrm>
            <a:prstGeom prst="lin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A952913B-B188-C8B5-29D6-244BE7F4F5EF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4412690" y="1469712"/>
              <a:ext cx="2983790" cy="1761168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AD6B6E8F-66C0-2698-6E5C-AD98E69F9CF7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4412690" y="1469712"/>
              <a:ext cx="714360" cy="2250640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5683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7F9F6681-F552-5F6F-2665-F25A2A780FF8}"/>
              </a:ext>
            </a:extLst>
          </p:cNvPr>
          <p:cNvGrpSpPr/>
          <p:nvPr/>
        </p:nvGrpSpPr>
        <p:grpSpPr>
          <a:xfrm>
            <a:off x="1473016" y="468352"/>
            <a:ext cx="9458464" cy="6134559"/>
            <a:chOff x="1940376" y="224512"/>
            <a:chExt cx="9458464" cy="6134559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FC28E3A5-310F-345E-510E-3681D7005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0376" y="224512"/>
              <a:ext cx="3653251" cy="54864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A07AE1BF-28A9-827B-9858-468D1C576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24512"/>
              <a:ext cx="5302840" cy="5486400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FC7FE12D-00E6-0272-28ED-D28889D6FF90}"/>
                </a:ext>
              </a:extLst>
            </p:cNvPr>
            <p:cNvSpPr txBox="1"/>
            <p:nvPr/>
          </p:nvSpPr>
          <p:spPr>
            <a:xfrm>
              <a:off x="2933502" y="5835851"/>
              <a:ext cx="1666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Flujo </a:t>
              </a:r>
              <a:r>
                <a:rPr lang="es-VE" sz="1400" dirty="0" err="1">
                  <a:solidFill>
                    <a:schemeClr val="bg2">
                      <a:lumMod val="10000"/>
                    </a:schemeClr>
                  </a:solidFill>
                </a:rPr>
                <a:t>cuasi-no</a:t>
              </a:r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 permanente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C99F3E16-1332-4647-68A3-F67CE18AEEF0}"/>
                </a:ext>
              </a:extLst>
            </p:cNvPr>
            <p:cNvSpPr txBox="1"/>
            <p:nvPr/>
          </p:nvSpPr>
          <p:spPr>
            <a:xfrm>
              <a:off x="8176062" y="5710912"/>
              <a:ext cx="1666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Flujo no permanente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362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AEC267C3-702F-9091-1698-E13C88C22546}"/>
              </a:ext>
            </a:extLst>
          </p:cNvPr>
          <p:cNvGrpSpPr/>
          <p:nvPr/>
        </p:nvGrpSpPr>
        <p:grpSpPr>
          <a:xfrm>
            <a:off x="2152464" y="220702"/>
            <a:ext cx="7978475" cy="6416596"/>
            <a:chOff x="2152464" y="220702"/>
            <a:chExt cx="7978475" cy="6416596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2BDB765A-1E9F-F945-9B85-5B20BB94E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2464" y="220702"/>
              <a:ext cx="4290432" cy="6416596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DE803A4F-EB1D-4F16-CA69-9368C301B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4021" y="2736351"/>
              <a:ext cx="3436918" cy="1409822"/>
            </a:xfrm>
            <a:prstGeom prst="rect">
              <a:avLst/>
            </a:prstGeom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08FEEAD-F5F8-CC31-182E-BBD969183A70}"/>
                </a:ext>
              </a:extLst>
            </p:cNvPr>
            <p:cNvSpPr/>
            <p:nvPr/>
          </p:nvSpPr>
          <p:spPr>
            <a:xfrm>
              <a:off x="2262367" y="2290970"/>
              <a:ext cx="734834" cy="18807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9390D17E-4108-F305-6BE1-FA387D04A515}"/>
                </a:ext>
              </a:extLst>
            </p:cNvPr>
            <p:cNvCxnSpPr>
              <a:cxnSpLocks/>
            </p:cNvCxnSpPr>
            <p:nvPr/>
          </p:nvCxnSpPr>
          <p:spPr>
            <a:xfrm>
              <a:off x="3107104" y="2385005"/>
              <a:ext cx="3679776" cy="1587555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1C667FD3-352B-3F5C-CF01-5882C0307829}"/>
                </a:ext>
              </a:extLst>
            </p:cNvPr>
            <p:cNvSpPr/>
            <p:nvPr/>
          </p:nvSpPr>
          <p:spPr>
            <a:xfrm>
              <a:off x="6786880" y="3878525"/>
              <a:ext cx="325120" cy="17531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890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55AE2BC6-FFCE-BC02-CC78-C3A0305B8D2A}"/>
              </a:ext>
            </a:extLst>
          </p:cNvPr>
          <p:cNvGrpSpPr/>
          <p:nvPr/>
        </p:nvGrpSpPr>
        <p:grpSpPr>
          <a:xfrm>
            <a:off x="3943163" y="224512"/>
            <a:ext cx="4309484" cy="6408975"/>
            <a:chOff x="3943163" y="224512"/>
            <a:chExt cx="4309484" cy="6408975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20877E7E-364E-4CE2-A8A6-696B6BA1B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8"/>
            <a:stretch/>
          </p:blipFill>
          <p:spPr>
            <a:xfrm>
              <a:off x="3943163" y="224512"/>
              <a:ext cx="4309484" cy="6408975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C0C46893-1865-B346-DB28-349E2F3F230E}"/>
                </a:ext>
              </a:extLst>
            </p:cNvPr>
            <p:cNvSpPr/>
            <p:nvPr/>
          </p:nvSpPr>
          <p:spPr>
            <a:xfrm>
              <a:off x="3943163" y="1803290"/>
              <a:ext cx="4225477" cy="19823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6723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2C4AAFD5-9D41-E2B8-7518-1A84F9A9FDD7}"/>
              </a:ext>
            </a:extLst>
          </p:cNvPr>
          <p:cNvGrpSpPr/>
          <p:nvPr/>
        </p:nvGrpSpPr>
        <p:grpSpPr>
          <a:xfrm>
            <a:off x="3943163" y="224512"/>
            <a:ext cx="4305673" cy="6408975"/>
            <a:chOff x="3943163" y="224512"/>
            <a:chExt cx="4305673" cy="640897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25BB1C07-06EB-8A0B-D112-DF4869B1E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3163" y="224512"/>
              <a:ext cx="4305673" cy="6408975"/>
            </a:xfrm>
            <a:prstGeom prst="rect">
              <a:avLst/>
            </a:prstGeom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868A896C-3B55-9524-41F3-F2B4EA22D349}"/>
                </a:ext>
              </a:extLst>
            </p:cNvPr>
            <p:cNvSpPr/>
            <p:nvPr/>
          </p:nvSpPr>
          <p:spPr>
            <a:xfrm>
              <a:off x="4867503" y="2290306"/>
              <a:ext cx="956828" cy="22429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7535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DCD15145-CE86-839A-B887-1D403DD2A3B6}"/>
              </a:ext>
            </a:extLst>
          </p:cNvPr>
          <p:cNvGrpSpPr/>
          <p:nvPr/>
        </p:nvGrpSpPr>
        <p:grpSpPr>
          <a:xfrm>
            <a:off x="1790327" y="224512"/>
            <a:ext cx="9627458" cy="6408975"/>
            <a:chOff x="1790327" y="224512"/>
            <a:chExt cx="9627458" cy="6408975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D42DA7E1-AE02-3ED5-1E87-0BE935A3C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78666" y="1047543"/>
              <a:ext cx="4839119" cy="4762913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777EE45-29B8-217E-16A1-5C70602D2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0327" y="224512"/>
              <a:ext cx="4305673" cy="6408975"/>
            </a:xfrm>
            <a:prstGeom prst="rect">
              <a:avLst/>
            </a:prstGeom>
          </p:spPr>
        </p:pic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E8681DA3-83F4-B15B-E11B-C8B15F5C9EC6}"/>
                </a:ext>
              </a:extLst>
            </p:cNvPr>
            <p:cNvSpPr/>
            <p:nvPr/>
          </p:nvSpPr>
          <p:spPr>
            <a:xfrm>
              <a:off x="7411920" y="1306333"/>
              <a:ext cx="787863" cy="417012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691D4DB4-2C15-F088-12AF-A4E7D5A8023D}"/>
                </a:ext>
              </a:extLst>
            </p:cNvPr>
            <p:cNvSpPr/>
            <p:nvPr/>
          </p:nvSpPr>
          <p:spPr>
            <a:xfrm>
              <a:off x="5013377" y="2564296"/>
              <a:ext cx="751320" cy="348863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04192503-A483-5E1F-0DC7-653270069B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13335" y="1699591"/>
              <a:ext cx="1798585" cy="1063487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97352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2866</TotalTime>
  <Words>76</Words>
  <Application>Microsoft Office PowerPoint</Application>
  <PresentationFormat>Panorámica</PresentationFormat>
  <Paragraphs>33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Segoe UI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FERNANDA LATOUCHE FACENDA</dc:creator>
  <cp:lastModifiedBy>MARIA FERNANDA LATOUCHE FACENDA</cp:lastModifiedBy>
  <cp:revision>41</cp:revision>
  <dcterms:created xsi:type="dcterms:W3CDTF">2022-07-08T19:19:17Z</dcterms:created>
  <dcterms:modified xsi:type="dcterms:W3CDTF">2022-12-08T17:07:57Z</dcterms:modified>
</cp:coreProperties>
</file>